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T Serif"/>
      <p:regular r:id="rId14"/>
    </p:embeddedFont>
    <p:embeddedFont>
      <p:font typeface="PT Serif"/>
      <p:regular r:id="rId15"/>
    </p:embeddedFont>
    <p:embeddedFont>
      <p:font typeface="PT Serif"/>
      <p:regular r:id="rId16"/>
    </p:embeddedFont>
    <p:embeddedFont>
      <p:font typeface="PT Serif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6143"/>
            <a:ext cx="4919305" cy="32771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68241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Pixel Post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6280190" y="44354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blogging backend combines Node.js, EJS, and Multer for robust content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3655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Built with Node.js, Express, and EJS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2865239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092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Node.js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507004" y="360021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JavaScript runtime environment that allows us to build fast and scalable backend applications.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65239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092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Express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10398681" y="36002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popular web framework that provides a robust foundation for building our backend API.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505450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732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EJS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6507004" y="624042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templating engine that allows us to create dynamic and engaging blog posts.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4" y="283488"/>
            <a:ext cx="2147411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94879"/>
            <a:ext cx="60864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Multer for File Uploads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Seamless Uploads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618124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Multer makes it easy for users to upload images and other files directly to their blog posts.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File Security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7485221" y="618124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prioritize security and have implemented robust measures to protect uploaded files from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535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Validation Modules for Data Integrity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31374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440091" y="321385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017306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Accuracy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017306" y="364557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validation modules to ensure that all data submitted by users is accurate and meets our quality standards.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374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10331768" y="321385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0908983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Error Prevention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0908983" y="36455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helps prevent errors and ensures that our database remains consistent and reliable.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9420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6440091" y="601849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70173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7017306" y="645021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helps us provide users with clear and helpful feedback, guiding them through the posting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032" y="2559725"/>
            <a:ext cx="4976217" cy="31101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256" y="1145381"/>
            <a:ext cx="736223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Scalable and Efficient Platform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1008936" y="2121218"/>
            <a:ext cx="22860" cy="4963001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1227118" y="2568893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790754" y="2350770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934700" y="2419588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2142887" y="2325291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2142887" y="2782491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is built to scale effortlessly, handling a large volume of users and content without compromising performance.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227118" y="4291251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0754" y="4073128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934700" y="4141946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2142887" y="4047649"/>
            <a:ext cx="316325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Performance Optimization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2142887" y="4504849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We've implemented various optimizations to ensure that our platform runs smoothly and delivers fast loading times.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227118" y="6013609"/>
            <a:ext cx="714256" cy="22860"/>
          </a:xfrm>
          <a:prstGeom prst="roundRect">
            <a:avLst>
              <a:gd name="adj" fmla="val 133926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90754" y="5795486"/>
            <a:ext cx="459224" cy="4592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934700" y="5864304"/>
            <a:ext cx="1713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2142887" y="5770007"/>
            <a:ext cx="27018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Resource Management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2142887" y="6227207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We've designed our platform to efficiently manage resources, ensuring optimal performance even under high demand.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2" y="1631871"/>
            <a:ext cx="4953357" cy="49660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2565" y="586264"/>
            <a:ext cx="7651671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Dynamic, Media-Rich Blogging Experiences</a:t>
            </a:r>
            <a:endParaRPr lang="en-US" sz="44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2305288"/>
            <a:ext cx="1065967" cy="19271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18333" y="251841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618333" y="2995970"/>
            <a:ext cx="6265902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backend supports dynamic content, allowing users to easily create and manage interactive blog posts with different media types.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232434"/>
            <a:ext cx="1065967" cy="1705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18333" y="4445556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618333" y="4923115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seamlessly integrates images, videos, and other media formats, enhancing user engagement.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5938004"/>
            <a:ext cx="1065967" cy="1705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18333" y="6151126"/>
            <a:ext cx="367486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Content Management System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618333" y="6628686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user-friendly content management system allows bloggers to easily create, edit, and publish content.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77415"/>
            <a:ext cx="4919305" cy="387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Powering Your Online Content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2452449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46006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4624" y="26037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Easy-to-use interface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9024" y="260377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users to create and manage content effortlessly.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7810" y="347329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4624" y="36170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themes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89024" y="361700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bloggers with flexibility to personalize their blog's appearance.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7810" y="4849416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14624" y="49931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SEO optimization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89024" y="4993124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bloggers reach a wider audience by improving their blog's visibility in search engines.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87810" y="65884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67321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Community features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289024" y="673215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Encourages engagement with comments and social sharing.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2024-09-04T07:45:48Z</dcterms:created>
  <dcterms:modified xsi:type="dcterms:W3CDTF">2024-09-04T07:45:48Z</dcterms:modified>
</cp:coreProperties>
</file>